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71" r:id="rId2"/>
    <p:sldMasterId id="2147483672" r:id="rId3"/>
    <p:sldMasterId id="2147483673" r:id="rId4"/>
    <p:sldMasterId id="2147483674" r:id="rId5"/>
  </p:sldMasterIdLst>
  <p:notesMasterIdLst>
    <p:notesMasterId r:id="rId82"/>
  </p:notesMasterIdLst>
  <p:handoutMasterIdLst>
    <p:handoutMasterId r:id="rId8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4" autoAdjust="0"/>
    <p:restoredTop sz="84221" autoAdjust="0"/>
  </p:normalViewPr>
  <p:slideViewPr>
    <p:cSldViewPr>
      <p:cViewPr varScale="1">
        <p:scale>
          <a:sx n="144" d="100"/>
          <a:sy n="144" d="100"/>
        </p:scale>
        <p:origin x="192" y="3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0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3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0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2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50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1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20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4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4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5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0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2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88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31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8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36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99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65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1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6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72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2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26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969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2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02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24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83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66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2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3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725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01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7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76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4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r>
              <a:rPr lang="en-US" dirty="0" smtClean="0"/>
              <a:t>The elements must be positioned (any </a:t>
            </a:r>
            <a:r>
              <a:rPr lang="en-US" smtClean="0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31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332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3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2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31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718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953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040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973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47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830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37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68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5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05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952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86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7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65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79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072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905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338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30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145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8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0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Unit X.Y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394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035824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540675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931175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853468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11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21670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0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2394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24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5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4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2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youtu.be/0lpxKw6E90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6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8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 smtClean="0"/>
              <a:t>Unit 1.3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“CSS?”</a:t>
            </a:r>
          </a:p>
        </p:txBody>
      </p:sp>
    </p:spTree>
    <p:extLst>
      <p:ext uri="{BB962C8B-B14F-4D97-AF65-F5344CB8AC3E}">
        <p14:creationId xmlns:p14="http://schemas.microsoft.com/office/powerpoint/2010/main" val="10859859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web.”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58050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0898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39306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35707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we style HTML…</a:t>
            </a:r>
          </a:p>
          <a:p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Classes?</a:t>
            </a:r>
          </a:p>
          <a:p>
            <a:endParaRPr lang="en-US" sz="6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IDs?</a:t>
            </a:r>
          </a:p>
        </p:txBody>
      </p:sp>
    </p:spTree>
    <p:extLst>
      <p:ext uri="{BB962C8B-B14F-4D97-AF65-F5344CB8AC3E}">
        <p14:creationId xmlns:p14="http://schemas.microsoft.com/office/powerpoint/2010/main" val="31488060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added into HTML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identifiers.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Classes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IDs use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#id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r>
              <a:rPr sz="2000" b="0">
                <a:latin typeface="Arial"/>
              </a:rPr>
              <a:t>,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elements use just their name.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84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Questions so far?</a:t>
            </a:r>
          </a:p>
        </p:txBody>
      </p:sp>
    </p:spTree>
    <p:extLst>
      <p:ext uri="{BB962C8B-B14F-4D97-AF65-F5344CB8AC3E}">
        <p14:creationId xmlns:p14="http://schemas.microsoft.com/office/powerpoint/2010/main" val="357290883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</p:spTree>
    <p:extLst>
      <p:ext uri="{BB962C8B-B14F-4D97-AF65-F5344CB8AC3E}">
        <p14:creationId xmlns:p14="http://schemas.microsoft.com/office/powerpoint/2010/main" val="13948425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Relative File Paths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522538"/>
            <a:ext cx="8153400" cy="725862"/>
          </a:xfrm>
          <a:prstGeom prst="rect">
            <a:avLst/>
          </a:prstGeom>
        </p:spPr>
        <p:txBody>
          <a:bodyPr numCol="1"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Relative file paths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 us with other files in our working directory. In this case,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style.css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in the same folder as our html document.</a:t>
            </a:r>
          </a:p>
        </p:txBody>
      </p:sp>
    </p:spTree>
    <p:extLst>
      <p:ext uri="{BB962C8B-B14F-4D97-AF65-F5344CB8AC3E}">
        <p14:creationId xmlns:p14="http://schemas.microsoft.com/office/powerpoint/2010/main" val="35348194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  <p:extLst>
      <p:ext uri="{BB962C8B-B14F-4D97-AF65-F5344CB8AC3E}">
        <p14:creationId xmlns:p14="http://schemas.microsoft.com/office/powerpoint/2010/main" val="99955329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Absolutely No Absolute Paths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9" y="1447800"/>
            <a:ext cx="9123744" cy="10487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9901" y="2805112"/>
            <a:ext cx="4748514" cy="3367088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ALWAYS USE RELATIVE FILE PATHS.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you deploy your sites without them,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all of your links will fail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same will happen if you move your project from one folder to another. 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Remember, there is no such thing as a “C:” drive on the internet. </a:t>
            </a:r>
          </a:p>
        </p:txBody>
      </p:sp>
      <p:pic>
        <p:nvPicPr>
          <p:cNvPr id="9" name="Picture 2" descr="https://possil.files.wordpress.com/2012/01/finger-wagging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0815" y="2667000"/>
            <a:ext cx="3945455" cy="33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901" y="816768"/>
            <a:ext cx="4748514" cy="631032"/>
          </a:xfrm>
          <a:prstGeom prst="rect">
            <a:avLst/>
          </a:prstGeom>
        </p:spPr>
        <p:txBody>
          <a:bodyPr numCol="1"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</a:t>
            </a:r>
            <a:r>
              <a:rPr lang="en-US" sz="4000" b="1" u="sng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4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BAD</a:t>
            </a:r>
            <a:endParaRPr lang="en-US" sz="4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62400" y="1132284"/>
            <a:ext cx="1600200" cy="620316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663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RelativePaths_DEMO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1-RelativePaths) </a:t>
            </a:r>
          </a:p>
        </p:txBody>
      </p:sp>
    </p:spTree>
    <p:extLst>
      <p:ext uri="{BB962C8B-B14F-4D97-AF65-F5344CB8AC3E}">
        <p14:creationId xmlns:p14="http://schemas.microsoft.com/office/powerpoint/2010/main" val="11784030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Unzip the folder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Edit the HTML files in all of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folders. You need to write relative paths that link the HTML documents with CSS stylesheets.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Tip: Check out the “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RelativePaths_WorkingExample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” folder.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1-RelativePaths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617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141758333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Boxes Upon Boxes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2000"/>
            <a:ext cx="7000178" cy="4114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4648200"/>
            <a:ext cx="9067800" cy="163121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 CSS, every element rests within a series of boxes.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box has customizable space properties: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margin, border, and padding.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Typical spacing value: 20px 10px 10px 20px (top, right, bottom, left)</a:t>
            </a:r>
          </a:p>
        </p:txBody>
      </p:sp>
    </p:spTree>
    <p:extLst>
      <p:ext uri="{BB962C8B-B14F-4D97-AF65-F5344CB8AC3E}">
        <p14:creationId xmlns:p14="http://schemas.microsoft.com/office/powerpoint/2010/main" val="6606958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0" y="124825"/>
            <a:ext cx="53340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313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85800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  <p:pic>
        <p:nvPicPr>
          <p:cNvPr id="8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90600"/>
            <a:ext cx="8229600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4036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9938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69" t="6301" r="4292" b="2471"/>
          <a:stretch/>
        </p:blipFill>
        <p:spPr>
          <a:xfrm>
            <a:off x="1828800" y="787983"/>
            <a:ext cx="5562600" cy="43826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200" y="5170637"/>
            <a:ext cx="90678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Width: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474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554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Height: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539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(no margin), 569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 margin)</a:t>
            </a:r>
          </a:p>
        </p:txBody>
      </p:sp>
    </p:spTree>
    <p:extLst>
      <p:ext uri="{BB962C8B-B14F-4D97-AF65-F5344CB8AC3E}">
        <p14:creationId xmlns:p14="http://schemas.microsoft.com/office/powerpoint/2010/main" val="11012064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We Be </a:t>
            </a:r>
            <a:r>
              <a:rPr lang="en-US" dirty="0" err="1"/>
              <a:t>Floatin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3203669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Facebook Break…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next topics are fairly “tricky”…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55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Also, at this point everyone should have access to the class repository in GitHub.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&lt;&lt;&lt;&lt;CLASS REPOSITORY LINK HERE&gt;&gt;&gt;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Homework Assignment #1 is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Due: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MW Class – Wednesday (&lt;&lt;&lt;&lt;UPDATE DATE&gt;&gt;&gt;&gt;)</a:t>
            </a:r>
          </a:p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TTH Class – Thursday (&lt;&lt;&lt;&lt;UPDATE DATE&gt;&gt;&gt;&gt;)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39223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</a:p>
        </p:txBody>
      </p:sp>
      <p:pic>
        <p:nvPicPr>
          <p:cNvPr id="7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default, every HTML element displayed in the browser is governed by a concept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5674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Flow Analogy to MS Word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5715000" y="1118620"/>
            <a:ext cx="3200399" cy="441707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concept of “flow” is very similar to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wrap-text options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may be familiar with in Microsoft Word.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Just as in MS Word, you can have images in-line with text, on-top of text, etc.</a:t>
            </a:r>
          </a:p>
        </p:txBody>
      </p:sp>
      <p:pic>
        <p:nvPicPr>
          <p:cNvPr id="10" name="Picture 2" descr="https://i-msdn.sec.s-msft.com/dynimg/IC3135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" y="1118620"/>
            <a:ext cx="51244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59313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By default, web clients render many HTML elements 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Paragraphs, headers,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more receive this treatment.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block element will take up an entire line of space—unless you intervene with CSS properties.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28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84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Block Elements vs. Inline Elements 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Now contrast the block elements with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inline elements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 CSS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properties, we can command our website to display multiple HTML elements adjacently.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4" descr="https://blog.4psa.com/wp-content/uploads/block-inlin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44"/>
          <a:stretch/>
        </p:blipFill>
        <p:spPr>
          <a:xfrm>
            <a:off x="304800" y="703120"/>
            <a:ext cx="7620000" cy="375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98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</p:txBody>
      </p:sp>
      <p:sp>
        <p:nvSpPr>
          <p:cNvPr id="12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transform these block elements into inline elements, we use a CSS property called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float. 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Floats are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for building web layouts.</a:t>
            </a:r>
          </a:p>
        </p:txBody>
      </p:sp>
      <p:pic>
        <p:nvPicPr>
          <p:cNvPr id="13" name="Picture 4" descr="https://css-tricks.com/wp-content/csstricks-uploads/web-layou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1" r="19179"/>
          <a:stretch/>
        </p:blipFill>
        <p:spPr>
          <a:xfrm>
            <a:off x="0" y="747991"/>
            <a:ext cx="5715000" cy="39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b="70232"/>
          <a:stretch/>
        </p:blipFill>
        <p:spPr>
          <a:xfrm>
            <a:off x="5867400" y="1239085"/>
            <a:ext cx="2896042" cy="669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905000"/>
            <a:ext cx="2896042" cy="224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72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Clearing the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990600"/>
            <a:ext cx="8660618" cy="2819400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4711856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Floats often get in the way of our layouts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we don’t want to give each element the “inline” treatment. </a:t>
            </a:r>
          </a:p>
        </p:txBody>
      </p:sp>
    </p:spTree>
    <p:extLst>
      <p:ext uri="{BB962C8B-B14F-4D97-AF65-F5344CB8AC3E}">
        <p14:creationId xmlns:p14="http://schemas.microsoft.com/office/powerpoint/2010/main" val="208661143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5094928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Sometimes when elements don’t match up in size, we get situations like the above…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13" y="732750"/>
            <a:ext cx="8450610" cy="41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185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Hack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304800" y="4790613"/>
            <a:ext cx="8610599" cy="1066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can get around this by using “the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clearfix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hack.”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By including the CSS property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overflow: auto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the first element will fill up the empty parts of the flow.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02224"/>
            <a:ext cx="8374136" cy="4044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5581190"/>
            <a:ext cx="1592943" cy="8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078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8114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Demo!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747992"/>
            <a:ext cx="91344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25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Really, work hard on this assignment!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especially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Exercises: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&lt;&lt;&lt;&lt;&lt;UPDATE LINK HERE&gt;&gt;&gt;&gt;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Work with your peers!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Ask Questions on Slack!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Your peers, TAs, and Instructors are all here to help when they can.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3667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(2-FloatExamples) </a:t>
            </a:r>
          </a:p>
        </p:txBody>
      </p:sp>
    </p:spTree>
    <p:extLst>
      <p:ext uri="{BB962C8B-B14F-4D97-AF65-F5344CB8AC3E}">
        <p14:creationId xmlns:p14="http://schemas.microsoft.com/office/powerpoint/2010/main" val="4964136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Fantastic Guide on Floats ****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27" y="835761"/>
            <a:ext cx="5485672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all serious front-end developers (this is a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read):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https://css-tricks.com/all-about-floats/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766499"/>
            <a:ext cx="28670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308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floating skills by creating a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more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24825"/>
            <a:ext cx="65532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3-FloatLayout-Activity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18128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9811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Good work!</a:t>
            </a:r>
          </a:p>
        </p:txBody>
      </p:sp>
      <p:pic>
        <p:nvPicPr>
          <p:cNvPr id="4" name="Picture 2" descr="http://cdn.pophangover.com/wp-content/uploads/2012/06/good-job-good-effort-kid-e133902115788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0749" y="783753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5807177"/>
            <a:ext cx="4572000" cy="40011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Your brain may rest now</a:t>
            </a:r>
            <a:r>
              <a:rPr lang="is-IS" altLang="is-IS" sz="20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25238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(Highly, HIGHLY Recommend!!!)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8684274" cy="50253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https://youtu.be/0lpxKw6E90Y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9625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BREAK!</a:t>
            </a:r>
          </a:p>
        </p:txBody>
      </p:sp>
    </p:spTree>
    <p:extLst>
      <p:ext uri="{BB962C8B-B14F-4D97-AF65-F5344CB8AC3E}">
        <p14:creationId xmlns:p14="http://schemas.microsoft.com/office/powerpoint/2010/main" val="409162141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  <p:extLst>
      <p:ext uri="{BB962C8B-B14F-4D97-AF65-F5344CB8AC3E}">
        <p14:creationId xmlns:p14="http://schemas.microsoft.com/office/powerpoint/2010/main" val="6985893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Four boxes placed statically (default) </a:t>
            </a:r>
          </a:p>
        </p:txBody>
      </p:sp>
    </p:spTree>
    <p:extLst>
      <p:ext uri="{BB962C8B-B14F-4D97-AF65-F5344CB8AC3E}">
        <p14:creationId xmlns:p14="http://schemas.microsoft.com/office/powerpoint/2010/main" val="117138599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532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Just Submit SOMETHING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535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Positioned relative to nearest positioned ancestor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106154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667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Z-Index allows you to layer elements on top of each other when they’re </a:t>
            </a:r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positioned.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3868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Hiding Things 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883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(5-CSS_PositionedLayout) </a:t>
            </a:r>
          </a:p>
        </p:txBody>
      </p:sp>
    </p:spTree>
    <p:extLst>
      <p:ext uri="{BB962C8B-B14F-4D97-AF65-F5344CB8AC3E}">
        <p14:creationId xmlns:p14="http://schemas.microsoft.com/office/powerpoint/2010/main" val="241551904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https://youtu.be/sHfJn0jqBro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0010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Great Resource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Another great read for front-end developers: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657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your Slack for additional instructions.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6-CSS_Positioned_Activity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1831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989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/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7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  <p:extLst>
      <p:ext uri="{BB962C8B-B14F-4D97-AF65-F5344CB8AC3E}">
        <p14:creationId xmlns:p14="http://schemas.microsoft.com/office/powerpoint/2010/main" val="269234372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 this at home. </a:t>
            </a:r>
            <a: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2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designed this exercise </a:t>
            </a:r>
          </a:p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firm up your HTML/CSS skills.</a:t>
            </a: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28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REMEMBER: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best way to learn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development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30967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  <p:extLst>
      <p:ext uri="{BB962C8B-B14F-4D97-AF65-F5344CB8AC3E}">
        <p14:creationId xmlns:p14="http://schemas.microsoft.com/office/powerpoint/2010/main" val="65774685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 will allow you to inspect the HTML, CSS and more!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9623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works on any website, whether yours or not.</a:t>
            </a:r>
          </a:p>
        </p:txBody>
      </p:sp>
    </p:spTree>
    <p:extLst>
      <p:ext uri="{BB962C8B-B14F-4D97-AF65-F5344CB8AC3E}">
        <p14:creationId xmlns:p14="http://schemas.microsoft.com/office/powerpoint/2010/main" val="394073665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Next Class!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 </a:t>
            </a:r>
          </a:p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our next class.</a:t>
            </a:r>
            <a:endParaRPr lang="en-US" sz="4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3320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Recap + Reassurances</a:t>
            </a:r>
          </a:p>
        </p:txBody>
      </p:sp>
    </p:spTree>
    <p:extLst>
      <p:ext uri="{BB962C8B-B14F-4D97-AF65-F5344CB8AC3E}">
        <p14:creationId xmlns:p14="http://schemas.microsoft.com/office/powerpoint/2010/main" val="9480016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studiocalico.com/pictures/images/000/331/522/large/You_Got_This_Background_original.jpg?14320530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-76200"/>
            <a:ext cx="8686800" cy="69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5276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90241921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838002171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website you commonly visit (Amazon, Google, Huff Po, etc.) and heavily modify it with Google Developer Tools.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have 15 minutes to test Chrome Inspector. Try modifying: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Any other CSS style rules.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you’re done, send a screenshot to your class’s Slack.</a:t>
            </a:r>
          </a:p>
        </p:txBody>
      </p:sp>
    </p:spTree>
    <p:extLst>
      <p:ext uri="{BB962C8B-B14F-4D97-AF65-F5344CB8AC3E}">
        <p14:creationId xmlns:p14="http://schemas.microsoft.com/office/powerpoint/2010/main" val="26095452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going to be a bit tough.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trust us! </a:t>
            </a:r>
          </a:p>
          <a:p>
            <a:r>
              <a:rPr lang="en-US" sz="6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68537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Resets</a:t>
            </a:r>
          </a:p>
        </p:txBody>
      </p:sp>
    </p:spTree>
    <p:extLst>
      <p:ext uri="{BB962C8B-B14F-4D97-AF65-F5344CB8AC3E}">
        <p14:creationId xmlns:p14="http://schemas.microsoft.com/office/powerpoint/2010/main" val="288038680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Loading Multiple CSS Files ***(Very Important!!!)***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link our documents to more than one stylesheet at a time—one of the most powerful features of CSS/HTML.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By tapping into different stylesheets simultaneously, we can create complex layouts with plenty of design rules.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Just remember: the loading </a:t>
            </a:r>
            <a:r>
              <a:rPr lang="en-US" sz="18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20619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Browser?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</a:p>
        </p:txBody>
      </p:sp>
    </p:spTree>
    <p:extLst>
      <p:ext uri="{BB962C8B-B14F-4D97-AF65-F5344CB8AC3E}">
        <p14:creationId xmlns:p14="http://schemas.microsoft.com/office/powerpoint/2010/main" val="156726280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Battle of the Browsers</a:t>
            </a:r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724400" y="1307708"/>
            <a:ext cx="4321174" cy="4114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 the hood, web browsers often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render webpages differently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than their competition.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disparities could mean HTML/CSS displaying differently  in each web client.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Because of these potential divergences, web developers need to make their websites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cross-browser compatible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084860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 numCol="1">
            <a:normAutofit/>
          </a:bodyPr>
          <a:lstStyle/>
          <a:p>
            <a:r>
              <a:rPr lang="en-US" dirty="0"/>
              <a:t>Reset.css (or Normalize.css)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Reset.css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will “reset” all browser-specific CSS. This means your site will appear the same in all browsers.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However, you will have to re-style everything yourself.</a:t>
            </a:r>
          </a:p>
        </p:txBody>
      </p:sp>
    </p:spTree>
    <p:extLst>
      <p:ext uri="{BB962C8B-B14F-4D97-AF65-F5344CB8AC3E}">
        <p14:creationId xmlns:p14="http://schemas.microsoft.com/office/powerpoint/2010/main" val="155582747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3486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reset.css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file in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of the reset file makes after you include it.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741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r>
              <a:rPr lang="en-US" sz="4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is all about getting immersed.</a:t>
            </a:r>
          </a:p>
        </p:txBody>
      </p:sp>
    </p:spTree>
    <p:extLst>
      <p:ext uri="{BB962C8B-B14F-4D97-AF65-F5344CB8AC3E}">
        <p14:creationId xmlns:p14="http://schemas.microsoft.com/office/powerpoint/2010/main" val="336422091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  <p:extLst>
      <p:ext uri="{BB962C8B-B14F-4D97-AF65-F5344CB8AC3E}">
        <p14:creationId xmlns:p14="http://schemas.microsoft.com/office/powerpoint/2010/main" val="399826650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10883</TotalTime>
  <Words>1722</Words>
  <Application>Microsoft Macintosh PowerPoint</Application>
  <PresentationFormat>On-screen Show (4:3)</PresentationFormat>
  <Paragraphs>350</Paragraphs>
  <Slides>76</Slides>
  <Notes>76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Calibri</vt:lpstr>
      <vt:lpstr>Calibri Light</vt:lpstr>
      <vt:lpstr>Roboto</vt:lpstr>
      <vt:lpstr>Arial</vt:lpstr>
      <vt:lpstr>Main_Unbranded</vt:lpstr>
      <vt:lpstr>UCF - Theme</vt:lpstr>
      <vt:lpstr>Rutgers - Theme</vt:lpstr>
      <vt:lpstr>Unbranded</vt:lpstr>
      <vt:lpstr>UTAustin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Relative File Paths</vt:lpstr>
      <vt:lpstr>Relative File Paths</vt:lpstr>
      <vt:lpstr>Absolutely No Absolute Paths</vt:lpstr>
      <vt:lpstr>Quick Demo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  <vt:lpstr>EXTRA MATERIAL</vt:lpstr>
      <vt:lpstr>PowerPoint Presentation</vt:lpstr>
      <vt:lpstr>CSS Resets</vt:lpstr>
      <vt:lpstr>Loading Multiple CSS Files ***(Very Important!!!)***</vt:lpstr>
      <vt:lpstr>What Browser?</vt:lpstr>
      <vt:lpstr>Battle of the Browsers</vt:lpstr>
      <vt:lpstr>Reset.css (or Normalize.css)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Nicholas Bartlett</cp:lastModifiedBy>
  <cp:revision>1487</cp:revision>
  <cp:lastPrinted>2016-01-30T16:23:56Z</cp:lastPrinted>
  <dcterms:created xsi:type="dcterms:W3CDTF">2015-01-20T17:19:00Z</dcterms:created>
  <dcterms:modified xsi:type="dcterms:W3CDTF">2017-02-23T19:28:28Z</dcterms:modified>
</cp:coreProperties>
</file>